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282C"/>
    <a:srgbClr val="D4AF37"/>
    <a:srgbClr val="C9794B"/>
    <a:srgbClr val="868B56"/>
    <a:srgbClr val="2754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340"/>
    <p:restoredTop sz="94680"/>
  </p:normalViewPr>
  <p:slideViewPr>
    <p:cSldViewPr snapToGrid="0">
      <p:cViewPr>
        <p:scale>
          <a:sx n="210" d="100"/>
          <a:sy n="210" d="100"/>
        </p:scale>
        <p:origin x="20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18731-CF2D-A446-ABBE-2BA44C4D3E5E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46F22-4A68-4047-B697-72A8CDAC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4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0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8E9D-B890-89D3-F85F-91F0B4881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92BC9D-D380-9C80-2F75-38CEEB95C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692B65-4DFF-91E8-6295-758F2D75A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BC7A3-202A-E27C-BA90-DF0871588B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58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F20A3-F7E1-08A9-7BB7-6095A5CF9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497805-E343-6896-5D11-82D0FC66A4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178BFF-7907-E106-9074-0748C41071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73837-8E79-8EC5-442F-2D1B6085DB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7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75DF-6159-3AE3-1E4C-0F3642316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19F8A-9B3F-2C1B-A88B-1F66B0E58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0FD0B-3251-F695-3188-4C1B3DE3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E6653-7030-5491-499B-DAA67FE6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9B0F7-C773-0408-2C39-C89E92AB3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68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4036E-9000-64FF-EF43-C230E8F5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AB8CD-4D15-84A8-8219-154554D0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7EE49-244D-EFD1-84F0-91E81606D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43B80-F1D2-B59D-5412-1B94A755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86822-A072-A1ED-F5C2-A01D09743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2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4ECDD-7364-523C-DB5A-AE77CA6C1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A4A15-D032-FCB2-1E85-033B9A864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E9D86-AF18-5490-B28D-A1F9516F5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5824F-7507-565D-96FC-B237C1E38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63FB9-2FDF-5EFC-93B7-1EF16852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35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9C918-EDC6-AAFF-A17E-6C6C76917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2D4D0-7CE6-67A6-3A28-643C9CC69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3D8A5-6013-5F66-75F5-D11E54AA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CC825-0297-6FAB-7491-B2BC4321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3E062-858C-20B6-E4D2-716E31B63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5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8909B-F4AF-89EA-18DE-98456E2FF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63EB3-717F-143D-7818-9C1A4897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F9700-EEDB-ED68-7050-068B857E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4FCCE-7D49-5E54-998F-2D6115F1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D37DF-966E-761E-D2F5-EB3FD4857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5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ABEF-7104-D96D-E3D6-63867C92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487F1-102D-B8F8-8F01-2F3400558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22BCF-93DB-DC9F-0993-3F969567D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5D52F-E736-5DD9-0F3F-3835EE1F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0923E-91E6-F1E9-0D68-EFF0305E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A8509-04DE-3D3C-91A8-1883AC7F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8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2DCE-215F-5F67-3FB9-B7E59BE5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922E2-96C3-2D81-6129-A261ADF81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6EBC1-D5D5-5C7E-E802-AF7512CE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E36000-F8ED-3145-8614-551D74A01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A627C-6E9D-1EDF-D817-84BA653EF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0E594D-6A47-B39D-77EC-79F94FF8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A7D4D-AD67-3C03-2677-04000FA8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E9241-6C51-BA6B-7830-5426AB98D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7F2B5-1127-F15E-E6B9-66D968CC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853151-5BC3-8DC8-EB51-94101E05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AEE57-7F31-1062-C187-9E88D49A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C51F8-3EF7-4020-174C-CBDEE409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2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B8D882-D2F0-1BFA-1EAD-02A34BC5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6763-E44F-76AC-BED7-279320DB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315D4-D905-68DF-0854-CCBA08AA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00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2E7E8-1F5E-7754-6E4B-7E16EE11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FA9E8-EDAC-426C-284E-0F3F7B55C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2F5D8-A885-DD5C-B339-D328FA0C8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28D4B-3085-42DD-F2B2-4609A6FD7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6F651-328A-1705-F7F0-BB0D58A6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EC18E-F7CF-2073-10A0-144061F2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23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AB80-194F-A590-1124-F115C76D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9A40EC-B0EC-03F0-B439-4331525CC4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7436F-9897-570D-81BD-22FA1D120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4AD85-7097-A1F3-5424-B5B0287A9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20B45-09BD-5944-B60D-52346BFD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82FE0-C304-AF9F-B723-F494AF17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07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92712-0EFF-0582-0191-5B208A9E6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4CC28-970C-6D1A-5B4A-50FEBF669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B03FD-F2EB-BF63-7323-04D350E1C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5D75D-1A7F-F9F1-0E80-E66BF112E6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7764A-924B-8C44-6357-387D83001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2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F9656-7FB6-94B5-0C37-3BE41B3F8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B9435A-63C2-DBAA-45F8-77DCA294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DB75C-8937-70E5-4CCE-FBDAF99B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E44C23-6F01-F215-0C05-51A891FB401B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E5F71F-4073-16D7-DBD9-C012D3B921E6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3D5040-4702-F27E-EE19-5E84DF2D2673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9F3759-32B5-B790-0BD9-E68146371B48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708ECE-33EE-8778-A1E3-2118DF408D04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2334C4-ACB7-BD6D-2566-136364C3A8CB}"/>
              </a:ext>
            </a:extLst>
          </p:cNvPr>
          <p:cNvCxnSpPr>
            <a:cxnSpLocks/>
          </p:cNvCxnSpPr>
          <p:nvPr/>
        </p:nvCxnSpPr>
        <p:spPr>
          <a:xfrm>
            <a:off x="142403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E7F036-6A1E-054C-CD6E-E6745E0DDDAB}"/>
              </a:ext>
            </a:extLst>
          </p:cNvPr>
          <p:cNvSpPr/>
          <p:nvPr/>
        </p:nvSpPr>
        <p:spPr>
          <a:xfrm rot="5400000">
            <a:off x="106987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0C7973F-D4AB-FEB9-7FFE-FF0E2B4909AF}"/>
              </a:ext>
            </a:extLst>
          </p:cNvPr>
          <p:cNvCxnSpPr>
            <a:cxnSpLocks/>
          </p:cNvCxnSpPr>
          <p:nvPr/>
        </p:nvCxnSpPr>
        <p:spPr>
          <a:xfrm>
            <a:off x="137198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E1B0249-F2ED-F887-C5C6-EC79353E7471}"/>
              </a:ext>
            </a:extLst>
          </p:cNvPr>
          <p:cNvSpPr/>
          <p:nvPr/>
        </p:nvSpPr>
        <p:spPr>
          <a:xfrm rot="5400000">
            <a:off x="59174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A41A606-E577-6756-72F2-4697F1E300EE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C10389A-A312-0F9B-A819-E7A861834C8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DC6EC8-8E53-C742-93A3-BB5A99A31B9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E0259C4-0F95-3E76-AE52-83C047C29D44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0D281F-9156-9EE8-692C-327F8687BED3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9A9A818-5B9C-8450-C18A-37A021A2252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22893A-1662-43D0-F25C-BE2B23CAA193}"/>
              </a:ext>
            </a:extLst>
          </p:cNvPr>
          <p:cNvCxnSpPr>
            <a:cxnSpLocks/>
          </p:cNvCxnSpPr>
          <p:nvPr/>
        </p:nvCxnSpPr>
        <p:spPr>
          <a:xfrm>
            <a:off x="6507264" y="389009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704AA82-17B0-B6B1-13A2-3688EAD54516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8E56906-7C73-A49A-E42B-FE3BB1768CFE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</p:spTree>
    <p:extLst>
      <p:ext uri="{BB962C8B-B14F-4D97-AF65-F5344CB8AC3E}">
        <p14:creationId xmlns:p14="http://schemas.microsoft.com/office/powerpoint/2010/main" val="413593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A5C85-6A28-20BD-1580-3E4B14835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B7D2E0-AA30-8BE7-F939-66E46E0F7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C899DF-9860-1CC2-F23A-8FBE0D1CB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091EF8-4C47-177C-699B-044FB418D3FE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5E2823-17C0-667B-DB70-A1919F4D4D82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A57BCA-6D2D-9333-274B-710AD0EE8C3E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6A6C5-72AD-1FFF-DBDD-DBF6843A6F32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7E509A-3232-774C-F968-63A91FB17820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6A1E4D9-CE9A-DE3B-C7F6-B60FDFC6744A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6B51DCF-09CA-2F46-40AD-53C1874FBF07}"/>
              </a:ext>
            </a:extLst>
          </p:cNvPr>
          <p:cNvSpPr/>
          <p:nvPr/>
        </p:nvSpPr>
        <p:spPr>
          <a:xfrm rot="5400000">
            <a:off x="101272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C19D96B-EA66-BC00-5A86-FFFDFC869F23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737EB17-997C-0497-79E7-D52999F7A983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033BB1F-6EB5-4F58-A2D5-403A82932A11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27ABEFC-EC91-00DD-43D4-FD9D064A20E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9C6BCB-13D6-5630-5206-EF6CEB529EB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B3F0976-B81E-ED39-D360-484BADA61ABA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3C4940-5CE8-A569-620E-98CF42E1C76C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1C0BB02-DA78-2119-15AA-5EFFDC1AE35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3061918-9F91-84E5-FF75-E57D1F9366F1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18BED1-D1DE-BAB6-736B-D79051133C38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E66E815-A4B8-1B9E-C419-BE6F8F1640CA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F87431-DE26-3774-9C7A-1385A2DFFC14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082317-0D8D-3A48-5396-21BB44B1A0EA}"/>
              </a:ext>
            </a:extLst>
          </p:cNvPr>
          <p:cNvCxnSpPr>
            <a:cxnSpLocks/>
          </p:cNvCxnSpPr>
          <p:nvPr/>
        </p:nvCxnSpPr>
        <p:spPr>
          <a:xfrm>
            <a:off x="5792821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E8F7C1E-FB30-F2B7-4EE0-15F350DC6001}"/>
              </a:ext>
            </a:extLst>
          </p:cNvPr>
          <p:cNvSpPr/>
          <p:nvPr/>
        </p:nvSpPr>
        <p:spPr>
          <a:xfrm rot="5400000">
            <a:off x="5438652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14D593-9273-3ED7-8626-A2134ECC6CB0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B41EC6B-AE29-C5FC-BFC8-4FB0A1926ABC}"/>
              </a:ext>
            </a:extLst>
          </p:cNvPr>
          <p:cNvSpPr/>
          <p:nvPr/>
        </p:nvSpPr>
        <p:spPr>
          <a:xfrm rot="5400000">
            <a:off x="6150207" y="3757417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2CB63C-058D-7D78-3C9D-9AEDD1ECFF03}"/>
              </a:ext>
            </a:extLst>
          </p:cNvPr>
          <p:cNvCxnSpPr>
            <a:cxnSpLocks/>
          </p:cNvCxnSpPr>
          <p:nvPr/>
        </p:nvCxnSpPr>
        <p:spPr>
          <a:xfrm>
            <a:off x="10776529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5E6FC3-B5A9-35BE-6E16-8B56A9B75AEF}"/>
              </a:ext>
            </a:extLst>
          </p:cNvPr>
          <p:cNvCxnSpPr>
            <a:cxnSpLocks/>
          </p:cNvCxnSpPr>
          <p:nvPr/>
        </p:nvCxnSpPr>
        <p:spPr>
          <a:xfrm>
            <a:off x="5791677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6F07DC-5030-5821-F54D-27AFE91B5AED}"/>
              </a:ext>
            </a:extLst>
          </p:cNvPr>
          <p:cNvSpPr/>
          <p:nvPr/>
        </p:nvSpPr>
        <p:spPr>
          <a:xfrm rot="5400000">
            <a:off x="5437508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37A1AA2-F04F-7791-9956-B85F70D9ECAC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822610-7449-7326-80B8-82D252898122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00BB3F5-E3C3-6D7A-1429-34D31662794A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38BB151-D8EE-A8E0-07D4-0DC166EF1B20}"/>
              </a:ext>
            </a:extLst>
          </p:cNvPr>
          <p:cNvCxnSpPr>
            <a:cxnSpLocks/>
          </p:cNvCxnSpPr>
          <p:nvPr/>
        </p:nvCxnSpPr>
        <p:spPr>
          <a:xfrm>
            <a:off x="5727729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FA826FB-AC27-0082-EFC5-8609C9CB6969}"/>
              </a:ext>
            </a:extLst>
          </p:cNvPr>
          <p:cNvCxnSpPr>
            <a:cxnSpLocks/>
          </p:cNvCxnSpPr>
          <p:nvPr/>
        </p:nvCxnSpPr>
        <p:spPr>
          <a:xfrm>
            <a:off x="585402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DBE3BA22-1040-1394-80D0-55475C7926E0}"/>
              </a:ext>
            </a:extLst>
          </p:cNvPr>
          <p:cNvSpPr/>
          <p:nvPr/>
        </p:nvSpPr>
        <p:spPr>
          <a:xfrm rot="5400000">
            <a:off x="549985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734AD05-2542-84CC-06A8-FA53E7F9466D}"/>
              </a:ext>
            </a:extLst>
          </p:cNvPr>
          <p:cNvCxnSpPr>
            <a:cxnSpLocks/>
          </p:cNvCxnSpPr>
          <p:nvPr/>
        </p:nvCxnSpPr>
        <p:spPr>
          <a:xfrm>
            <a:off x="5863561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ABEBD8F-6D74-C7A3-0B27-5531ECE2DCB4}"/>
              </a:ext>
            </a:extLst>
          </p:cNvPr>
          <p:cNvSpPr/>
          <p:nvPr/>
        </p:nvSpPr>
        <p:spPr>
          <a:xfrm rot="5400000">
            <a:off x="5509392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3F4B45-4163-BC29-D9EB-7E2F354E5423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119898E-73E4-A47B-646B-C8993527421C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520FBC16-DD01-25C9-D815-BB5D0757CD55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E13C1C4-2E3D-37AB-D2A7-C2E5453A70C4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12A2337-05C0-A308-5FD0-ADB0A88B804E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74152E5-2C3C-F3E4-E40C-7DF069BED953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7C2DD1A-4E27-65EC-6D18-FFE1E42A7D2E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8959FC7-0B38-51A2-9315-6EC3DFF2C9A9}"/>
              </a:ext>
            </a:extLst>
          </p:cNvPr>
          <p:cNvCxnSpPr>
            <a:cxnSpLocks/>
          </p:cNvCxnSpPr>
          <p:nvPr/>
        </p:nvCxnSpPr>
        <p:spPr>
          <a:xfrm>
            <a:off x="10769542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90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97853-8332-E3FB-57B0-A972E356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03AC76-4E34-068C-4045-D0E5FF442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67536"/>
            <a:ext cx="7772400" cy="51229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01455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14557-D336-0E55-3CE2-B0C50D9D5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982F7C8-912E-A958-4FD6-C1E4C21B4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309" y="38630"/>
            <a:ext cx="488612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C96D69-5F89-FA55-2E3B-8332D6270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85" y="0"/>
            <a:ext cx="488141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312198-755C-B29E-8819-53458CA93AFD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5225CC-BB35-9742-9257-C8540AE225F7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116638-A095-C6D1-F177-3516A319D382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EAF54AB-002A-E77E-CFC0-A4E6EA83F38B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5F872C5-AA86-CA4E-709C-45FE77D69281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D5B51C-F9C3-1618-434C-9E107DE90275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86819D-75C6-2CF8-6B28-F0C1E0E2351A}"/>
              </a:ext>
            </a:extLst>
          </p:cNvPr>
          <p:cNvSpPr/>
          <p:nvPr/>
        </p:nvSpPr>
        <p:spPr>
          <a:xfrm rot="5400000">
            <a:off x="982447" y="2664015"/>
            <a:ext cx="763100" cy="45719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01D9E3-C379-782F-77CF-8D84E27CEB9C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A192101-C02E-E630-E869-187494AED67E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A05D1FF-33C1-D689-5C92-FF8D2566A773}"/>
              </a:ext>
            </a:extLst>
          </p:cNvPr>
          <p:cNvCxnSpPr>
            <a:cxnSpLocks/>
          </p:cNvCxnSpPr>
          <p:nvPr/>
        </p:nvCxnSpPr>
        <p:spPr>
          <a:xfrm>
            <a:off x="5733785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7F8167-4EC7-6220-11BC-5AB8BF77D141}"/>
              </a:ext>
            </a:extLst>
          </p:cNvPr>
          <p:cNvSpPr/>
          <p:nvPr/>
        </p:nvSpPr>
        <p:spPr>
          <a:xfrm rot="5400000">
            <a:off x="5379616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379230-1482-CB66-42F9-617436CF0171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4F8C4C7-CBEA-3DB4-BFC6-6F608465697A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B532F3-9727-66F8-E9C6-5CF49302850E}"/>
              </a:ext>
            </a:extLst>
          </p:cNvPr>
          <p:cNvCxnSpPr>
            <a:cxnSpLocks/>
          </p:cNvCxnSpPr>
          <p:nvPr/>
        </p:nvCxnSpPr>
        <p:spPr>
          <a:xfrm>
            <a:off x="5733787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6E2587F-1059-7BB9-B182-ACFD91AD45AD}"/>
              </a:ext>
            </a:extLst>
          </p:cNvPr>
          <p:cNvSpPr/>
          <p:nvPr/>
        </p:nvSpPr>
        <p:spPr>
          <a:xfrm rot="5400000">
            <a:off x="5379618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FE6D6FF-4876-9E81-B6B6-FF08A8A140AB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B41A458-EEE2-8FFB-77FC-68CB784B8EE4}"/>
              </a:ext>
            </a:extLst>
          </p:cNvPr>
          <p:cNvCxnSpPr>
            <a:cxnSpLocks/>
          </p:cNvCxnSpPr>
          <p:nvPr/>
        </p:nvCxnSpPr>
        <p:spPr>
          <a:xfrm>
            <a:off x="10788641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23C342FD-ACBB-E30A-7951-74D42EC62BAC}"/>
              </a:ext>
            </a:extLst>
          </p:cNvPr>
          <p:cNvSpPr/>
          <p:nvPr/>
        </p:nvSpPr>
        <p:spPr>
          <a:xfrm rot="5400000">
            <a:off x="10434472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2641BA-1BD0-CFB3-0A65-39BB5149DEA1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99E1A5-445C-7749-4F6C-0D731EABD497}"/>
              </a:ext>
            </a:extLst>
          </p:cNvPr>
          <p:cNvCxnSpPr>
            <a:cxnSpLocks/>
          </p:cNvCxnSpPr>
          <p:nvPr/>
        </p:nvCxnSpPr>
        <p:spPr>
          <a:xfrm>
            <a:off x="579887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4EE7D10-17FE-3380-B7A5-F2988D7E82FB}"/>
              </a:ext>
            </a:extLst>
          </p:cNvPr>
          <p:cNvSpPr/>
          <p:nvPr/>
        </p:nvSpPr>
        <p:spPr>
          <a:xfrm rot="5400000">
            <a:off x="544470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E99504-E114-2FFE-C990-196DE820B5B8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EA905A9-06AD-78E5-90ED-98B7FFD879A9}"/>
              </a:ext>
            </a:extLst>
          </p:cNvPr>
          <p:cNvSpPr/>
          <p:nvPr/>
        </p:nvSpPr>
        <p:spPr>
          <a:xfrm rot="5400000">
            <a:off x="6112658" y="3794964"/>
            <a:ext cx="789496" cy="57566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596F94-C3BC-A885-FF9C-8E5D7A7FE6C8}"/>
              </a:ext>
            </a:extLst>
          </p:cNvPr>
          <p:cNvCxnSpPr>
            <a:cxnSpLocks/>
          </p:cNvCxnSpPr>
          <p:nvPr/>
        </p:nvCxnSpPr>
        <p:spPr>
          <a:xfrm>
            <a:off x="10788641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AF029E3-9AA6-0FBF-534B-077EFE0E7085}"/>
              </a:ext>
            </a:extLst>
          </p:cNvPr>
          <p:cNvCxnSpPr>
            <a:cxnSpLocks/>
          </p:cNvCxnSpPr>
          <p:nvPr/>
        </p:nvCxnSpPr>
        <p:spPr>
          <a:xfrm>
            <a:off x="5797733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E00D4F7-A3A0-B2D2-6EF7-2FAD165D6011}"/>
              </a:ext>
            </a:extLst>
          </p:cNvPr>
          <p:cNvSpPr/>
          <p:nvPr/>
        </p:nvSpPr>
        <p:spPr>
          <a:xfrm rot="5400000">
            <a:off x="5443564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D84149-D84A-0453-D37E-E77BB4F9DCA3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67D1007-7C01-E071-ED70-899CD6A56677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1A70EE15-4E59-5587-D683-1C2AFF4407E4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55C5097-7A24-0CF4-64FD-157B94806406}"/>
              </a:ext>
            </a:extLst>
          </p:cNvPr>
          <p:cNvCxnSpPr>
            <a:cxnSpLocks/>
          </p:cNvCxnSpPr>
          <p:nvPr/>
        </p:nvCxnSpPr>
        <p:spPr>
          <a:xfrm>
            <a:off x="5733785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B28CC2B-FE08-2EE9-D124-A471FF873B9A}"/>
              </a:ext>
            </a:extLst>
          </p:cNvPr>
          <p:cNvCxnSpPr>
            <a:cxnSpLocks/>
          </p:cNvCxnSpPr>
          <p:nvPr/>
        </p:nvCxnSpPr>
        <p:spPr>
          <a:xfrm>
            <a:off x="5860083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D8E4963F-B725-4C29-F033-BB792FAB7408}"/>
              </a:ext>
            </a:extLst>
          </p:cNvPr>
          <p:cNvSpPr/>
          <p:nvPr/>
        </p:nvSpPr>
        <p:spPr>
          <a:xfrm rot="5400000">
            <a:off x="5505914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25CA690-A8E1-6F34-E33A-5C059DBC3677}"/>
              </a:ext>
            </a:extLst>
          </p:cNvPr>
          <p:cNvCxnSpPr>
            <a:cxnSpLocks/>
          </p:cNvCxnSpPr>
          <p:nvPr/>
        </p:nvCxnSpPr>
        <p:spPr>
          <a:xfrm>
            <a:off x="5869617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CE88442-5515-B582-6906-99EEFE22FE48}"/>
              </a:ext>
            </a:extLst>
          </p:cNvPr>
          <p:cNvSpPr/>
          <p:nvPr/>
        </p:nvSpPr>
        <p:spPr>
          <a:xfrm rot="5400000">
            <a:off x="5515448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A9E71E5-B3DD-FE26-E3AC-299E52FA4311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3052386-041B-3908-0A42-DD365905F18F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28F358B2-7989-BBF4-999E-EB9A76B182C5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D2AD2C7-4934-909D-EE79-7E32750A52EA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B4141B10-7989-484D-CF5E-1046EC984695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754E80C-76E1-C2D4-24AF-B51B9047E67C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8BB0413-ED6B-EE01-E03F-5970D0FBE77E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35D484E-FEED-8538-EC5B-780CB77E75D2}"/>
              </a:ext>
            </a:extLst>
          </p:cNvPr>
          <p:cNvCxnSpPr>
            <a:cxnSpLocks/>
          </p:cNvCxnSpPr>
          <p:nvPr/>
        </p:nvCxnSpPr>
        <p:spPr>
          <a:xfrm>
            <a:off x="10781654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C64B275-8F4E-D07F-B7B7-9CE468160204}"/>
              </a:ext>
            </a:extLst>
          </p:cNvPr>
          <p:cNvSpPr txBox="1"/>
          <p:nvPr/>
        </p:nvSpPr>
        <p:spPr>
          <a:xfrm>
            <a:off x="0" y="0"/>
            <a:ext cx="90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</a:t>
            </a:r>
          </a:p>
        </p:txBody>
      </p:sp>
    </p:spTree>
    <p:extLst>
      <p:ext uri="{BB962C8B-B14F-4D97-AF65-F5344CB8AC3E}">
        <p14:creationId xmlns:p14="http://schemas.microsoft.com/office/powerpoint/2010/main" val="46872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AF0E9-1D83-95C5-C5CA-2467210C1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CB4C7B0-37C6-5281-8735-E0E70E95C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309" y="2294"/>
            <a:ext cx="488612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8967AA-5392-75C5-0D71-5C689D531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85" y="0"/>
            <a:ext cx="488141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2565F30-2DCB-9F63-A2ED-8B4F8274860C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3FC72C3-43C9-2E9C-9E19-E7519979A0C1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0963D09-A058-442E-3638-E29854F42E68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BB141-ABB6-CBF3-149F-99F21D20557A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D3E5A3C-0F57-355F-A52A-217AAD4F1E03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5B687D-8ECA-094D-8BCE-DA5AD37C8F12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3015277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877733C-5383-D614-2C2A-D9E9DE92D65E}"/>
              </a:ext>
            </a:extLst>
          </p:cNvPr>
          <p:cNvSpPr/>
          <p:nvPr/>
        </p:nvSpPr>
        <p:spPr>
          <a:xfrm rot="5400000">
            <a:off x="982447" y="2664015"/>
            <a:ext cx="763100" cy="45719"/>
          </a:xfrm>
          <a:prstGeom prst="roundRect">
            <a:avLst/>
          </a:prstGeom>
          <a:solidFill>
            <a:srgbClr val="D4AF37"/>
          </a:solidFill>
          <a:ln>
            <a:solidFill>
              <a:srgbClr val="D4AF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C8E172-47B9-0664-1146-E012F105E978}"/>
              </a:ext>
            </a:extLst>
          </p:cNvPr>
          <p:cNvCxnSpPr>
            <a:cxnSpLocks/>
          </p:cNvCxnSpPr>
          <p:nvPr/>
        </p:nvCxnSpPr>
        <p:spPr>
          <a:xfrm>
            <a:off x="1302725" y="3779783"/>
            <a:ext cx="0" cy="1579449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FF94D1-7247-6B00-0DDA-B40A7865DC7D}"/>
              </a:ext>
            </a:extLst>
          </p:cNvPr>
          <p:cNvSpPr/>
          <p:nvPr/>
        </p:nvSpPr>
        <p:spPr>
          <a:xfrm rot="5400000">
            <a:off x="522478" y="4495646"/>
            <a:ext cx="1560489" cy="51501"/>
          </a:xfrm>
          <a:prstGeom prst="roundRect">
            <a:avLst/>
          </a:prstGeom>
          <a:solidFill>
            <a:srgbClr val="D4AF37"/>
          </a:solidFill>
          <a:ln>
            <a:solidFill>
              <a:srgbClr val="D4AF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E85F26-271B-84D2-E771-29FB15C51669}"/>
              </a:ext>
            </a:extLst>
          </p:cNvPr>
          <p:cNvCxnSpPr>
            <a:cxnSpLocks/>
          </p:cNvCxnSpPr>
          <p:nvPr/>
        </p:nvCxnSpPr>
        <p:spPr>
          <a:xfrm>
            <a:off x="5733785" y="2343955"/>
            <a:ext cx="0" cy="2815441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C09ADD7-E16E-26AE-2400-BF39F5AA026C}"/>
              </a:ext>
            </a:extLst>
          </p:cNvPr>
          <p:cNvSpPr/>
          <p:nvPr/>
        </p:nvSpPr>
        <p:spPr>
          <a:xfrm rot="5400000">
            <a:off x="5379616" y="2633742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DBA114-D264-DBB3-BF0D-64996B944E6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949784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781AFF4-6D94-2535-EBAD-A3405E9E6C5D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868B56"/>
          </a:solidFill>
          <a:ln>
            <a:solidFill>
              <a:srgbClr val="868B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3C8DA9-B7D1-A7A8-A3A7-D9600013BDDD}"/>
              </a:ext>
            </a:extLst>
          </p:cNvPr>
          <p:cNvCxnSpPr>
            <a:cxnSpLocks/>
          </p:cNvCxnSpPr>
          <p:nvPr/>
        </p:nvCxnSpPr>
        <p:spPr>
          <a:xfrm>
            <a:off x="5733787" y="5429742"/>
            <a:ext cx="0" cy="851043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8F06E9F-B523-D4BE-3FF6-C00F99AD5A24}"/>
              </a:ext>
            </a:extLst>
          </p:cNvPr>
          <p:cNvSpPr/>
          <p:nvPr/>
        </p:nvSpPr>
        <p:spPr>
          <a:xfrm rot="5400000">
            <a:off x="5379618" y="5719529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5C3C79-1270-85D0-55FB-67F650A9D9E2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430999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57F545-1F78-EEE9-FB17-14EC4D4025B8}"/>
              </a:ext>
            </a:extLst>
          </p:cNvPr>
          <p:cNvCxnSpPr>
            <a:cxnSpLocks/>
          </p:cNvCxnSpPr>
          <p:nvPr/>
        </p:nvCxnSpPr>
        <p:spPr>
          <a:xfrm>
            <a:off x="10800753" y="3067688"/>
            <a:ext cx="0" cy="3325523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85EB717-D37A-12F5-E0A8-ED64EF032053}"/>
              </a:ext>
            </a:extLst>
          </p:cNvPr>
          <p:cNvSpPr/>
          <p:nvPr/>
        </p:nvSpPr>
        <p:spPr>
          <a:xfrm rot="5400000">
            <a:off x="10446584" y="3357475"/>
            <a:ext cx="708334" cy="51500"/>
          </a:xfrm>
          <a:prstGeom prst="roundRect">
            <a:avLst/>
          </a:prstGeom>
          <a:solidFill>
            <a:srgbClr val="D4AF37"/>
          </a:solidFill>
          <a:ln>
            <a:solidFill>
              <a:srgbClr val="D4AF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B8E609-713E-B0F0-56BE-A9D1A853BD44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E37DC5-A371-60E5-94B6-B07BB8F337A0}"/>
              </a:ext>
            </a:extLst>
          </p:cNvPr>
          <p:cNvCxnSpPr>
            <a:cxnSpLocks/>
          </p:cNvCxnSpPr>
          <p:nvPr/>
        </p:nvCxnSpPr>
        <p:spPr>
          <a:xfrm>
            <a:off x="5798877" y="2343955"/>
            <a:ext cx="0" cy="2815441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9154D1B-3C15-37A6-B231-1309C4AF5D57}"/>
              </a:ext>
            </a:extLst>
          </p:cNvPr>
          <p:cNvSpPr/>
          <p:nvPr/>
        </p:nvSpPr>
        <p:spPr>
          <a:xfrm rot="5400000">
            <a:off x="5444708" y="2633742"/>
            <a:ext cx="708334" cy="51500"/>
          </a:xfrm>
          <a:prstGeom prst="roundRect">
            <a:avLst/>
          </a:prstGeom>
          <a:solidFill>
            <a:srgbClr val="D4AF37"/>
          </a:solidFill>
          <a:ln>
            <a:solidFill>
              <a:srgbClr val="D4AF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DCFA4E-4B58-282A-3C98-E850BD3FACD1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2085382"/>
          </a:xfrm>
          <a:prstGeom prst="line">
            <a:avLst/>
          </a:prstGeom>
          <a:ln w="38100" cap="rnd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CC08497-519B-3366-B88C-AE91333176D4}"/>
              </a:ext>
            </a:extLst>
          </p:cNvPr>
          <p:cNvSpPr/>
          <p:nvPr/>
        </p:nvSpPr>
        <p:spPr>
          <a:xfrm rot="5400000">
            <a:off x="6112658" y="3794964"/>
            <a:ext cx="789496" cy="57566"/>
          </a:xfrm>
          <a:prstGeom prst="roundRect">
            <a:avLst/>
          </a:prstGeom>
          <a:solidFill>
            <a:srgbClr val="C8282C"/>
          </a:solidFill>
          <a:ln>
            <a:solidFill>
              <a:srgbClr val="C8282C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6CC29D0-54BD-CF53-7E00-5CA66834C815}"/>
              </a:ext>
            </a:extLst>
          </p:cNvPr>
          <p:cNvCxnSpPr>
            <a:cxnSpLocks/>
          </p:cNvCxnSpPr>
          <p:nvPr/>
        </p:nvCxnSpPr>
        <p:spPr>
          <a:xfrm>
            <a:off x="10800753" y="2531253"/>
            <a:ext cx="0" cy="242225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34FC90-B0E0-D08B-A9D8-08BDC55D11DA}"/>
              </a:ext>
            </a:extLst>
          </p:cNvPr>
          <p:cNvCxnSpPr>
            <a:cxnSpLocks/>
          </p:cNvCxnSpPr>
          <p:nvPr/>
        </p:nvCxnSpPr>
        <p:spPr>
          <a:xfrm>
            <a:off x="5797733" y="5429742"/>
            <a:ext cx="0" cy="851043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BC0DE8B-2496-3356-F559-63079197A13A}"/>
              </a:ext>
            </a:extLst>
          </p:cNvPr>
          <p:cNvSpPr/>
          <p:nvPr/>
        </p:nvSpPr>
        <p:spPr>
          <a:xfrm rot="5400000">
            <a:off x="5443564" y="5719529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587CBD-E6AF-3251-A592-C7B52A4E0B83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A129292-A933-157B-5094-68AF49D2074A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B5E68B90-8A34-88F7-5184-FAAFABEF54D0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5FFECC-FDAA-2CBB-0619-ECC5025874AC}"/>
              </a:ext>
            </a:extLst>
          </p:cNvPr>
          <p:cNvCxnSpPr>
            <a:cxnSpLocks/>
          </p:cNvCxnSpPr>
          <p:nvPr/>
        </p:nvCxnSpPr>
        <p:spPr>
          <a:xfrm>
            <a:off x="5733785" y="1102995"/>
            <a:ext cx="0" cy="974086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173C14E-6B76-C386-0E5B-0CE6CD237640}"/>
              </a:ext>
            </a:extLst>
          </p:cNvPr>
          <p:cNvCxnSpPr>
            <a:cxnSpLocks/>
          </p:cNvCxnSpPr>
          <p:nvPr/>
        </p:nvCxnSpPr>
        <p:spPr>
          <a:xfrm>
            <a:off x="5860083" y="2343955"/>
            <a:ext cx="0" cy="2815441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CDB044B5-D354-555F-EBA5-81A0994F44D5}"/>
              </a:ext>
            </a:extLst>
          </p:cNvPr>
          <p:cNvSpPr/>
          <p:nvPr/>
        </p:nvSpPr>
        <p:spPr>
          <a:xfrm rot="5400000">
            <a:off x="5505914" y="2633742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54C09B2-BA29-2016-1097-01771D6A2AB7}"/>
              </a:ext>
            </a:extLst>
          </p:cNvPr>
          <p:cNvCxnSpPr>
            <a:cxnSpLocks/>
          </p:cNvCxnSpPr>
          <p:nvPr/>
        </p:nvCxnSpPr>
        <p:spPr>
          <a:xfrm>
            <a:off x="5863561" y="5429742"/>
            <a:ext cx="0" cy="851043"/>
          </a:xfrm>
          <a:prstGeom prst="line">
            <a:avLst/>
          </a:prstGeom>
          <a:ln w="38100" cap="rnd">
            <a:solidFill>
              <a:srgbClr val="D4AF3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C518186-327E-B2A2-495F-509C5CE15DED}"/>
              </a:ext>
            </a:extLst>
          </p:cNvPr>
          <p:cNvSpPr/>
          <p:nvPr/>
        </p:nvSpPr>
        <p:spPr>
          <a:xfrm rot="5400000">
            <a:off x="5509392" y="5719529"/>
            <a:ext cx="708334" cy="51500"/>
          </a:xfrm>
          <a:prstGeom prst="roundRect">
            <a:avLst/>
          </a:prstGeom>
          <a:solidFill>
            <a:srgbClr val="D4AF37"/>
          </a:solidFill>
          <a:ln>
            <a:solidFill>
              <a:srgbClr val="D4AF3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61F63B-428F-B351-1675-213C96D3C97F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430999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1405E7-BCA2-CC78-34A0-D5A341D511D5}"/>
              </a:ext>
            </a:extLst>
          </p:cNvPr>
          <p:cNvCxnSpPr>
            <a:cxnSpLocks/>
          </p:cNvCxnSpPr>
          <p:nvPr/>
        </p:nvCxnSpPr>
        <p:spPr>
          <a:xfrm>
            <a:off x="6440973" y="1141625"/>
            <a:ext cx="0" cy="2035915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77EBBF6B-B3CD-108F-4A2F-399C5F060DD4}"/>
              </a:ext>
            </a:extLst>
          </p:cNvPr>
          <p:cNvSpPr/>
          <p:nvPr/>
        </p:nvSpPr>
        <p:spPr>
          <a:xfrm rot="5400000">
            <a:off x="6086804" y="1431412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5ADC43E-856E-861B-99CB-40455BB1E62C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2085382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A46C8F0A-8FCF-3DFD-86B2-251D70AA6BE2}"/>
              </a:ext>
            </a:extLst>
          </p:cNvPr>
          <p:cNvSpPr/>
          <p:nvPr/>
        </p:nvSpPr>
        <p:spPr>
          <a:xfrm rot="5400000">
            <a:off x="6030268" y="3795046"/>
            <a:ext cx="789495" cy="57401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3776745-0FE1-2561-9053-FE189399A6BB}"/>
              </a:ext>
            </a:extLst>
          </p:cNvPr>
          <p:cNvCxnSpPr>
            <a:cxnSpLocks/>
          </p:cNvCxnSpPr>
          <p:nvPr/>
        </p:nvCxnSpPr>
        <p:spPr>
          <a:xfrm>
            <a:off x="6498588" y="5867905"/>
            <a:ext cx="0" cy="611618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562CDB5C-0579-8EAF-BE9E-DDD2A2B72896}"/>
              </a:ext>
            </a:extLst>
          </p:cNvPr>
          <p:cNvSpPr/>
          <p:nvPr/>
        </p:nvSpPr>
        <p:spPr>
          <a:xfrm rot="5400000">
            <a:off x="6138304" y="6013294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D08005C-BD38-5175-1ABD-30BDA17557A0}"/>
              </a:ext>
            </a:extLst>
          </p:cNvPr>
          <p:cNvCxnSpPr>
            <a:cxnSpLocks/>
          </p:cNvCxnSpPr>
          <p:nvPr/>
        </p:nvCxnSpPr>
        <p:spPr>
          <a:xfrm>
            <a:off x="10793766" y="392567"/>
            <a:ext cx="0" cy="2078130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FC94544-558D-F75B-CBB6-74202B9452C5}"/>
              </a:ext>
            </a:extLst>
          </p:cNvPr>
          <p:cNvSpPr txBox="1"/>
          <p:nvPr/>
        </p:nvSpPr>
        <p:spPr>
          <a:xfrm>
            <a:off x="-1" y="0"/>
            <a:ext cx="196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KJV-c</a:t>
            </a:r>
          </a:p>
        </p:txBody>
      </p:sp>
    </p:spTree>
    <p:extLst>
      <p:ext uri="{BB962C8B-B14F-4D97-AF65-F5344CB8AC3E}">
        <p14:creationId xmlns:p14="http://schemas.microsoft.com/office/powerpoint/2010/main" val="197772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527EC-76A0-7B9E-51EF-8E14EF3CF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031DF0-B713-5D9A-E454-A0518A64E6A4}"/>
              </a:ext>
            </a:extLst>
          </p:cNvPr>
          <p:cNvSpPr txBox="1"/>
          <p:nvPr/>
        </p:nvSpPr>
        <p:spPr>
          <a:xfrm>
            <a:off x="0" y="0"/>
            <a:ext cx="90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CD92D1-F538-6AF5-B2AB-1F6DA8418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85472"/>
            <a:ext cx="7772400" cy="508705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06931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1337</TotalTime>
  <Words>267</Words>
  <Application>Microsoft Macintosh PowerPoint</Application>
  <PresentationFormat>Widescreen</PresentationFormat>
  <Paragraphs>57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Arial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Kudija</dc:creator>
  <cp:lastModifiedBy>Matthew Kudija</cp:lastModifiedBy>
  <cp:revision>12</cp:revision>
  <dcterms:created xsi:type="dcterms:W3CDTF">2025-03-03T22:16:15Z</dcterms:created>
  <dcterms:modified xsi:type="dcterms:W3CDTF">2025-03-25T00:21:01Z</dcterms:modified>
</cp:coreProperties>
</file>

<file path=docProps/thumbnail.jpeg>
</file>